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84BE4-78A5-4C76-B8BE-8A63F113B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B115-BF62-4373-9595-81FC0EB572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2DE25-2F96-4A09-BA1F-A9292BC4E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00BF8-0378-4B43-B0F9-48312AEA5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F2CFE-2F71-422B-874B-F42A44DF3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152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50BF-34AF-4607-86A2-DF0F3F23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A8DF84-A105-47EE-A7C9-569466EDD1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7F3CC-6F1D-444E-9617-C7973EC5F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F49AE-06A7-48BF-A13A-6FB575AD3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99CE5-5AEF-416B-9089-85C1A1E6D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0354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69072A-A931-4E6B-ACAC-B7110A5EEF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A04AB3-521B-4088-B09B-53D1D312A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417EB-6AE4-4BE3-87F6-843606C0B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83271-B200-486D-805C-7B628BFCF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9341D-6B5D-406E-AEE7-1EDE6EF6E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068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8CB63-48DA-40B8-900D-E56B644AC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C4135-04D9-4DE9-8741-EFFA8A88E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78B54-6F16-4EB0-B12C-4F41E09DB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B4C2C-2EA8-4C92-A746-B42410A8A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03754-E200-499C-9FA9-849C4C665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12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137EA-1DBA-42F4-A532-DD932CAE4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F4C870-15A1-4115-A6C1-A871291F2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AD670-95C0-4497-B0BA-A1328F8CD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85B24-B288-4BEA-B591-AFC895365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6D897-E874-4E16-BDA9-D39CAE21F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48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5283D-4AC8-4598-865A-95EC31A22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1995A-4EEA-486D-B950-FA0EDE5B50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44556-E9AF-440E-B8EF-719477C9E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6022DD-1D5F-4F08-B6A8-5CA1DD025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43F8C-ACB9-4C0D-81C8-404723C7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D23387-6409-4BBB-923D-081B1325B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3542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BE0CD-2399-41E9-9A5E-9701F952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2003C-5B27-403E-B8EF-0B76DA82B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7CE812-B021-4A09-A7C7-83082CA58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89E01B-73C8-4781-B293-04F44567FC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4F365E-365A-472F-AFB1-0BF8BB2016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02E11B-52A2-4CB5-B02D-F931DE6E0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61ADB1-0B31-4A16-B686-D2DA3C2FB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E64E33-D777-4888-BB36-7C648CC32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8024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B0323-7926-4A8E-8349-F03F06CA0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CF9D65-A1CF-488D-BA43-5AD122FA8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3901B-AECC-4990-A8B0-466AB86F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03C7A-8D8A-412B-9F8B-3D68946BC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1238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BFF7B2-8147-472C-B04E-4F61B36E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D2EEFF-F643-42B8-A14B-44A9B7593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48433-3EFA-4F7A-B52B-2D5A47AA7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4055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70B3C-5E54-4E6E-A572-024C80F3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B963F-3FA5-42B2-A551-BCEE3C79F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AB2FE1-1B05-4FFF-A556-E1C557AEE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E9B3BA-5474-40D7-8DDD-769AA125F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9245E-B3C0-4F26-915A-DFD9C3498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51F56-8E50-42EA-888F-388A0FFC4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977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A38E2-1A72-4F7F-86E9-FD20F9EE4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F49519-8944-472D-9D0D-97344F823A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CC03B-BE90-4B5B-BEC0-635DC8731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490C0-7BDC-4F41-9653-789E036C4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3DCDB-0850-43AB-ADF0-BB5E2F8B5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D2E0-ED2A-40DB-8D98-B04114EB7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415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ED1A11-DC95-4D3C-B949-15B994909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85471-2987-42BB-B5E3-FFDD0EF89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32AD6-CF64-441D-A5D9-0AA10DFEFA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0370B-BE9D-4890-9ED3-AC7E5F15B811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F1FC1-736B-4AFA-92E2-171E14BA91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F20E4-8658-45C9-92D0-D0EF52099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69349-F334-4CA5-ADC7-78E9FBD02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804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28693B-3308-4A0E-BFED-1C8E761C7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B6AC7A-1046-404D-9AAE-41C7F6C9F4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9ACEAD9-9789-4B43-B7E6-EBDCB354B5EC}"/>
              </a:ext>
            </a:extLst>
          </p:cNvPr>
          <p:cNvSpPr/>
          <p:nvPr/>
        </p:nvSpPr>
        <p:spPr>
          <a:xfrm>
            <a:off x="952500" y="0"/>
            <a:ext cx="1028700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9696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28693B-3308-4A0E-BFED-1C8E761C7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6D6455A-A8F8-49AA-896A-4DAED04A0A63}"/>
              </a:ext>
            </a:extLst>
          </p:cNvPr>
          <p:cNvSpPr/>
          <p:nvPr/>
        </p:nvSpPr>
        <p:spPr>
          <a:xfrm>
            <a:off x="952500" y="0"/>
            <a:ext cx="1028700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378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28693B-3308-4A0E-BFED-1C8E761C7A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B6AC7A-1046-404D-9AAE-41C7F6C9F4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14A583-C43A-428B-851A-995E6F527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A7DC8E1-AEB7-4048-B51B-C1BD01F147A7}"/>
              </a:ext>
            </a:extLst>
          </p:cNvPr>
          <p:cNvSpPr/>
          <p:nvPr/>
        </p:nvSpPr>
        <p:spPr>
          <a:xfrm>
            <a:off x="952500" y="0"/>
            <a:ext cx="10287000" cy="685800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4120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Neel Patel2 - 60004188007</dc:creator>
  <cp:lastModifiedBy>Neel Patel2 - 60004188007</cp:lastModifiedBy>
  <cp:revision>1</cp:revision>
  <dcterms:created xsi:type="dcterms:W3CDTF">2021-04-30T17:27:27Z</dcterms:created>
  <dcterms:modified xsi:type="dcterms:W3CDTF">2021-04-30T17:29:51Z</dcterms:modified>
</cp:coreProperties>
</file>

<file path=docProps/thumbnail.jpeg>
</file>